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5"/>
  </p:notesMasterIdLst>
  <p:handoutMasterIdLst>
    <p:handoutMasterId r:id="rId56"/>
  </p:handoutMasterIdLst>
  <p:sldIdLst>
    <p:sldId id="396" r:id="rId3"/>
    <p:sldId id="398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397" r:id="rId31"/>
    <p:sldId id="384" r:id="rId32"/>
    <p:sldId id="385" r:id="rId33"/>
    <p:sldId id="388" r:id="rId34"/>
    <p:sldId id="390" r:id="rId35"/>
    <p:sldId id="391" r:id="rId36"/>
    <p:sldId id="392" r:id="rId37"/>
    <p:sldId id="394" r:id="rId38"/>
    <p:sldId id="286" r:id="rId39"/>
    <p:sldId id="364" r:id="rId40"/>
    <p:sldId id="357" r:id="rId41"/>
    <p:sldId id="366" r:id="rId42"/>
    <p:sldId id="367" r:id="rId43"/>
    <p:sldId id="368" r:id="rId44"/>
    <p:sldId id="365" r:id="rId45"/>
    <p:sldId id="370" r:id="rId46"/>
    <p:sldId id="371" r:id="rId47"/>
    <p:sldId id="372" r:id="rId48"/>
    <p:sldId id="376" r:id="rId49"/>
    <p:sldId id="373" r:id="rId50"/>
    <p:sldId id="426" r:id="rId51"/>
    <p:sldId id="378" r:id="rId52"/>
    <p:sldId id="377" r:id="rId53"/>
    <p:sldId id="395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1" d="100"/>
          <a:sy n="81" d="100"/>
        </p:scale>
        <p:origin x="65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02212-F0D6-4AB7-9CD9-C8A0117651A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3E3D1-19D7-48D8-BF33-9FAF852B4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18108D-7158-4B40-B751-DB967D8FB9F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D9DFE9-8C3A-4176-9F2F-16601FC92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96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941A-FAE4-44E3-98EE-8F4A879079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651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D818C-B900-4331-B43F-40DC7FEC0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130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562E-2BC4-4D84-9A23-CEF9642BE2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836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986C-DB2F-4C31-AB4A-197C0C82F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4377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1B4F-7305-41E6-BE6F-5C028C0076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843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F231-5C14-4727-83EC-E0E2CF2A5E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5086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2E97E-D8E5-4A89-989C-2DB90EB86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301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0452-7212-4499-A63F-EF7CC670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925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B6C6-6A12-419F-A09A-5650A2A737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710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F3D58-F461-4BCF-9FAA-2F6439451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2957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9731-851A-49AC-B653-7B6D58BC5A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272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BAB59C0-ECA5-4E39-A648-91F3C357A9FC}" type="datetimeFigureOut">
              <a:rPr lang="en-US" smtClean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06EC7E-30B7-4BD8-95E5-6C45EF67ECB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4C8A8A-8140-4AE1-8367-0B988B04EA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idols&amp;source=images&amp;cd=&amp;cad=rja&amp;docid=lEaEL3aO3x-4-M&amp;tbnid=2kNfGhXqvdYsZM:&amp;ved=0CAUQjRw&amp;url=http://eyesofreason.com/tag/idols/&amp;ei=-Td1UYmbFsje0gGn04CYCw&amp;bvm=bv.45512109,d.dmQ&amp;psig=AFQjCNF15V-h7hqLrxtkJNE3A9hSngZn6A&amp;ust=1366722929345195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multi-armed+goddess+india&amp;source=images&amp;cd=&amp;cad=rja&amp;docid=hGFhgEOHR4jg7M&amp;tbnid=rxr7V5_Im8JRRM:&amp;ved=&amp;url=http://www.etour-singapore.com/little-india-singapore-tour-4.html&amp;ei=l0Z1UdLYIcHa0QHKr4DQDA&amp;bvm=bv.45512109,d.dmQ&amp;psig=AFQjCNGaoDc7dve55hXqGd568rFKwSwrDg&amp;ust=1366726679990053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rct=j&amp;q=The+Ten+commandments&amp;source=images&amp;cd=&amp;cad=rja&amp;docid=t8-HDnsdL3NlrM&amp;tbnid=RBcXkplPuTty8M:&amp;ved=0CAUQjRw&amp;url=http://www.rwf2000.com/ten.htm&amp;ei=SEB1UcrABejC0AHA9ICQBw&amp;bvm=bv.45512109,d.dmQ&amp;psig=AFQjCNFGKo8ilPq8Cxfi2Fd7wNTqX3k90Q&amp;ust=1366725050610847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your+focus+determines+your+reality&amp;source=images&amp;cd=&amp;cad=rja&amp;docid=xeIBlTwdn_xmlM&amp;tbnid=aji2WqTIIqJbCM:&amp;ved=0CAUQjRw&amp;url=http://livelongandprosperenterprises.blogspot.com/2012/07/your-focus-determines-your-reality.html&amp;ei=fER1UYCAOezh0wH1kYCQBQ&amp;bvm=bv.45512109,d.dmQ&amp;psig=AFQjCNEm2lntn4Bh_YkfxwwAQ_ilYRESTQ&amp;ust=1366726123809920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your+focus+determines+your+reality&amp;source=images&amp;cd=&amp;cad=rja&amp;docid=xeIBlTwdn_xmlM&amp;tbnid=aji2WqTIIqJbCM:&amp;ved=0CAUQjRw&amp;url=http://livelongandprosperenterprises.blogspot.com/2012/07/your-focus-determines-your-reality.html&amp;ei=fER1UYCAOezh0wH1kYCQBQ&amp;bvm=bv.45512109,d.dmQ&amp;psig=AFQjCNEm2lntn4Bh_YkfxwwAQ_ilYRESTQ&amp;ust=136672612380992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american+idols&amp;source=images&amp;cd=&amp;cad=rja&amp;docid=8uCjBWUZcDlFxM&amp;tbnid=hrcFkMeqQeYEaM:&amp;ved=0CAUQjRw&amp;url=http://www.something-to-think-about.com/2011/05/13/american-idols/&amp;ei=w3l6Uei7CLbe4AP8wYDgDg&amp;bvm=bv.45645796,d.dmg&amp;psig=AFQjCNFxssEXsmNkbABiscOCuepgCTx6OQ&amp;ust=1367067441928455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brain+waves&amp;source=images&amp;cd=&amp;cad=rja&amp;docid=mp0xbskdXus9BM&amp;tbnid=zwmQnUIyv5ujPM:&amp;ved=0CAUQjRw&amp;url=http://altered-states.net/barry/newsletter437/index.htm&amp;ei=KX96UfG6AaXl4APq-YH4DA&amp;bvm=bv.45645796,d.dmg&amp;psig=AFQjCNGihev7BzKb4Gt8uv6XB4TWpiFKWA&amp;ust=1367068817163568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brain+waves&amp;source=images&amp;cd=&amp;cad=rja&amp;docid=mp0xbskdXus9BM&amp;tbnid=zwmQnUIyv5ujPM:&amp;ved=0CAUQjRw&amp;url=http://altered-states.net/barry/newsletter437/index.htm&amp;ei=KX96UfG6AaXl4APq-YH4DA&amp;bvm=bv.45645796,d.dmg&amp;psig=AFQjCNGihev7BzKb4Gt8uv6XB4TWpiFKWA&amp;ust=1367068817163568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000"/>
            <a:ext cx="8077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FRIDAY</a:t>
            </a:r>
          </a:p>
        </p:txBody>
      </p:sp>
    </p:spTree>
    <p:extLst>
      <p:ext uri="{BB962C8B-B14F-4D97-AF65-F5344CB8AC3E}">
        <p14:creationId xmlns:p14="http://schemas.microsoft.com/office/powerpoint/2010/main" val="14256320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685800"/>
            <a:ext cx="8305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holiday commemorates this world-changing event?</a:t>
            </a:r>
          </a:p>
        </p:txBody>
      </p:sp>
    </p:spTree>
    <p:extLst>
      <p:ext uri="{BB962C8B-B14F-4D97-AF65-F5344CB8AC3E}">
        <p14:creationId xmlns:p14="http://schemas.microsoft.com/office/powerpoint/2010/main" val="355578609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GOOD FRIDAY</a:t>
            </a:r>
          </a:p>
        </p:txBody>
      </p:sp>
    </p:spTree>
    <p:extLst>
      <p:ext uri="{BB962C8B-B14F-4D97-AF65-F5344CB8AC3E}">
        <p14:creationId xmlns:p14="http://schemas.microsoft.com/office/powerpoint/2010/main" val="262415892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57200"/>
            <a:ext cx="8305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became king of Israel after King Saul died in battle, along with his sons? </a:t>
            </a:r>
          </a:p>
        </p:txBody>
      </p:sp>
    </p:spTree>
    <p:extLst>
      <p:ext uri="{BB962C8B-B14F-4D97-AF65-F5344CB8AC3E}">
        <p14:creationId xmlns:p14="http://schemas.microsoft.com/office/powerpoint/2010/main" val="24135010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DAVID</a:t>
            </a:r>
          </a:p>
        </p:txBody>
      </p:sp>
    </p:spTree>
    <p:extLst>
      <p:ext uri="{BB962C8B-B14F-4D97-AF65-F5344CB8AC3E}">
        <p14:creationId xmlns:p14="http://schemas.microsoft.com/office/powerpoint/2010/main" val="40783632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609600"/>
            <a:ext cx="8305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Name FOUR disciples of Jesus</a:t>
            </a:r>
          </a:p>
        </p:txBody>
      </p:sp>
    </p:spTree>
    <p:extLst>
      <p:ext uri="{BB962C8B-B14F-4D97-AF65-F5344CB8AC3E}">
        <p14:creationId xmlns:p14="http://schemas.microsoft.com/office/powerpoint/2010/main" val="220342984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533400"/>
            <a:ext cx="8305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PETER, JAMES (2x), JOHN, ANDREW, THOMAS, MATTHEW, JUDAS (2x), PHILIP, SIMON, BARTHOLOMEW</a:t>
            </a:r>
          </a:p>
        </p:txBody>
      </p:sp>
    </p:spTree>
    <p:extLst>
      <p:ext uri="{BB962C8B-B14F-4D97-AF65-F5344CB8AC3E}">
        <p14:creationId xmlns:p14="http://schemas.microsoft.com/office/powerpoint/2010/main" val="50707108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0"/>
            <a:ext cx="85725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 the night Jesus was arrested, who denied that he even knew Jesus THREE times?</a:t>
            </a:r>
          </a:p>
        </p:txBody>
      </p:sp>
    </p:spTree>
    <p:extLst>
      <p:ext uri="{BB962C8B-B14F-4D97-AF65-F5344CB8AC3E}">
        <p14:creationId xmlns:p14="http://schemas.microsoft.com/office/powerpoint/2010/main" val="7716567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45586242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1"/>
            <a:ext cx="8572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Quote John 3:16?</a:t>
            </a:r>
          </a:p>
        </p:txBody>
      </p:sp>
    </p:spTree>
    <p:extLst>
      <p:ext uri="{BB962C8B-B14F-4D97-AF65-F5344CB8AC3E}">
        <p14:creationId xmlns:p14="http://schemas.microsoft.com/office/powerpoint/2010/main" val="22558577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1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4056" y="762001"/>
            <a:ext cx="69501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BIBLE TRIVIA…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9846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0700" y="533400"/>
            <a:ext cx="86106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For God so loved the world that He gave His one and only Son so that whoever believes in Him will not perish but have everlasting life.</a:t>
            </a:r>
          </a:p>
        </p:txBody>
      </p:sp>
    </p:spTree>
    <p:extLst>
      <p:ext uri="{BB962C8B-B14F-4D97-AF65-F5344CB8AC3E}">
        <p14:creationId xmlns:p14="http://schemas.microsoft.com/office/powerpoint/2010/main" val="10761485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0"/>
            <a:ext cx="85725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what book of the Bible would you find John’s prophecy about the end of the world?</a:t>
            </a:r>
          </a:p>
        </p:txBody>
      </p:sp>
    </p:spTree>
    <p:extLst>
      <p:ext uri="{BB962C8B-B14F-4D97-AF65-F5344CB8AC3E}">
        <p14:creationId xmlns:p14="http://schemas.microsoft.com/office/powerpoint/2010/main" val="14181352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1524001"/>
            <a:ext cx="8572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30947115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0"/>
            <a:ext cx="8572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king first built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 temple of the Lord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Jerusalem?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4966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1524001"/>
            <a:ext cx="8572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KING SOLOMON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4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0"/>
            <a:ext cx="85725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What form did the devil take to trick Eve into eating fruit from the forbidden tree?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5377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1524001"/>
            <a:ext cx="85725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 SERPANT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742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533400"/>
            <a:ext cx="85725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Who is your favorite youth leader of all time?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7858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09750" y="1066800"/>
            <a:ext cx="85725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 YOU DON’T SAY ME, YOU ARE IN TROUBLE!!</a:t>
            </a:r>
            <a:endParaRPr lang="en-US" sz="6000" b="1" spc="50" dirty="0">
              <a:ln w="0"/>
              <a:solidFill>
                <a:srgbClr val="EEECE1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1850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merican id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990600"/>
            <a:ext cx="8305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How many books are there in the Bible?</a:t>
            </a:r>
          </a:p>
        </p:txBody>
      </p:sp>
    </p:spTree>
    <p:extLst>
      <p:ext uri="{BB962C8B-B14F-4D97-AF65-F5344CB8AC3E}">
        <p14:creationId xmlns:p14="http://schemas.microsoft.com/office/powerpoint/2010/main" val="42559999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8"/>
            <a:ext cx="12200334" cy="68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yesofreason.com/wp-content/uploads/2012/03/sumerian_idol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6" b="100000" l="88" r="100000">
                        <a14:foregroundMark x1="92018" y1="29019" x2="93070" y2="86512"/>
                        <a14:foregroundMark x1="69912" y1="81063" x2="78158" y2="82016"/>
                        <a14:foregroundMark x1="71228" y1="88147" x2="80351" y2="97684"/>
                        <a14:foregroundMark x1="81667" y1="94687" x2="98070" y2="94959"/>
                        <a14:backgroundMark x1="86754" y1="7357" x2="84123" y2="29428"/>
                        <a14:backgroundMark x1="82544" y1="52452" x2="84561" y2="64441"/>
                        <a14:backgroundMark x1="83246" y1="81063" x2="84123" y2="87875"/>
                        <a14:backgroundMark x1="42544" y1="75613" x2="42544" y2="81744"/>
                        <a14:backgroundMark x1="1842" y1="66485" x2="1404" y2="73297"/>
                        <a14:backgroundMark x1="98509" y1="53134" x2="99386" y2="57221"/>
                        <a14:backgroundMark x1="97895" y1="80381" x2="97895" y2="8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6"/>
          <a:stretch/>
        </p:blipFill>
        <p:spPr bwMode="auto">
          <a:xfrm>
            <a:off x="1676400" y="1143000"/>
            <a:ext cx="8763000" cy="47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8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etour-singapore.com/image-files/little-india-temple-sri-veeramakaliamman-deity-h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1147"/>
            <a:ext cx="8763000" cy="58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photos-b.xx.fbcdn.net/hphotos-ash3/540287_3860263502859_199054942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9" b="31817"/>
          <a:stretch/>
        </p:blipFill>
        <p:spPr bwMode="auto">
          <a:xfrm>
            <a:off x="1752600" y="685800"/>
            <a:ext cx="8534400" cy="56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43000"/>
            <a:ext cx="10363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An idol is </a:t>
            </a:r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anything </a:t>
            </a:r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that seeks to take</a:t>
            </a:r>
          </a:p>
          <a:p>
            <a:pPr algn="ctr"/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God out of </a:t>
            </a:r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first place </a:t>
            </a:r>
            <a:r>
              <a:rPr lang="en-US" sz="72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egoe Script" pitchFamily="34" charset="0"/>
              </a:rPr>
              <a:t>in your heart.</a:t>
            </a:r>
          </a:p>
          <a:p>
            <a:pPr algn="ctr"/>
            <a:endParaRPr lang="en-US" sz="90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wf2000.com/gifs/10-God-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7010400" cy="58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219200" y="2743200"/>
            <a:ext cx="16002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1"/>
            <a:ext cx="10363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Guard your heart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7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above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all else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, for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it determines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course of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your life.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~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Prov. 4:23</a:t>
            </a:r>
          </a:p>
          <a:p>
            <a:pPr algn="ctr"/>
            <a:endParaRPr lang="en-US" sz="60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137jrDOGKrE/UAbgcFQzosI/AAAAAAAAAsU/d4iJvGd1260/s400/Your_Focus_Determines_Your_Real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137jrDOGKrE/UAbgcFQzosI/AAAAAAAAAsU/d4iJvGd1260/s400/Your_Focus_Determines_Your_Realit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2564"/>
            <a:ext cx="76962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343400" y="3048000"/>
            <a:ext cx="762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95800" y="3200400"/>
            <a:ext cx="762000" cy="762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547755" y="2976563"/>
            <a:ext cx="533400" cy="10572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227401">
            <a:off x="5076945" y="2343523"/>
            <a:ext cx="355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(idol)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19200"/>
            <a:ext cx="10439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Let the Spirit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renew your thoughts and attitudes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Put on your new nature, created to be like God—truly righteous and holy.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~ Ephesians 4:23,24</a:t>
            </a:r>
            <a:endParaRPr lang="en-US" sz="66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412980678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1"/>
            <a:ext cx="1021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Renew = in the middle of something new</a:t>
            </a: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“Let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Spirit put your thoughts in the middle of something new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…”</a:t>
            </a:r>
            <a:endParaRPr lang="en-US" sz="72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914401"/>
            <a:ext cx="10591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Don’t copy the behavior and customs of this world, but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let God transform you into a new person by changing the way you think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 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~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Romans 12:2</a:t>
            </a:r>
            <a:endParaRPr lang="en-US" sz="6600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95400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Changing = putting on something new and fresh</a:t>
            </a:r>
          </a:p>
          <a:p>
            <a:pPr algn="ctr"/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“Let </a:t>
            </a:r>
            <a:r>
              <a:rPr lang="en-US" sz="4800" b="1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transform your thoughts by making them new and </a:t>
            </a:r>
            <a:r>
              <a:rPr lang="en-US" sz="4800" b="1" dirty="0" smtClean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fresh.”</a:t>
            </a:r>
            <a:endParaRPr lang="en-US" sz="6600" b="1" dirty="0">
              <a:solidFill>
                <a:schemeClr val="tx1">
                  <a:lumMod val="90000"/>
                  <a:lumOff val="10000"/>
                </a:schemeClr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mething-to-think-about.com/wp-content/uploads/2011/05/american-idols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7694"/>
            <a:ext cx="12115800" cy="67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9754810">
            <a:off x="-29505" y="1288433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Pleasure</a:t>
            </a:r>
          </a:p>
        </p:txBody>
      </p:sp>
    </p:spTree>
    <p:extLst>
      <p:ext uri="{BB962C8B-B14F-4D97-AF65-F5344CB8AC3E}">
        <p14:creationId xmlns:p14="http://schemas.microsoft.com/office/powerpoint/2010/main" val="3868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0"/>
            <a:ext cx="10287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Think about the things of heaven, not the things of earth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</a:t>
            </a:r>
            <a:r>
              <a:rPr lang="en-US" sz="7200" b="1" dirty="0">
                <a:latin typeface="Segoe Script" pitchFamily="34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Because you have died to this life and now live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for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Christ. 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~ Colossians 3:2,3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90600"/>
            <a:ext cx="922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Think = be conceited</a:t>
            </a:r>
          </a:p>
          <a:p>
            <a:pPr algn="ctr"/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What does a conceited person think about?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524000"/>
            <a:ext cx="10363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Be conceited about heaven– only think about heaven, not the stuff of earth.</a:t>
            </a:r>
          </a:p>
        </p:txBody>
      </p:sp>
    </p:spTree>
    <p:extLst>
      <p:ext uri="{BB962C8B-B14F-4D97-AF65-F5344CB8AC3E}">
        <p14:creationId xmlns:p14="http://schemas.microsoft.com/office/powerpoint/2010/main" val="25953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ed-states.net/barry/graphics/bra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676400"/>
            <a:ext cx="5562600" cy="4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29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Make me happy</a:t>
            </a:r>
          </a:p>
        </p:txBody>
      </p:sp>
      <p:sp>
        <p:nvSpPr>
          <p:cNvPr id="5" name="TextBox 4"/>
          <p:cNvSpPr txBox="1"/>
          <p:nvPr/>
        </p:nvSpPr>
        <p:spPr>
          <a:xfrm rot="19761645">
            <a:off x="2305861" y="1240154"/>
            <a:ext cx="261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My pleasure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15271"/>
            <a:ext cx="364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Do what I want</a:t>
            </a:r>
          </a:p>
        </p:txBody>
      </p:sp>
      <p:sp>
        <p:nvSpPr>
          <p:cNvPr id="12" name="TextBox 11"/>
          <p:cNvSpPr txBox="1"/>
          <p:nvPr/>
        </p:nvSpPr>
        <p:spPr>
          <a:xfrm rot="21304807">
            <a:off x="2184089" y="2664920"/>
            <a:ext cx="129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Give me what I want</a:t>
            </a:r>
          </a:p>
        </p:txBody>
      </p:sp>
      <p:sp>
        <p:nvSpPr>
          <p:cNvPr id="15" name="TextBox 14"/>
          <p:cNvSpPr txBox="1"/>
          <p:nvPr/>
        </p:nvSpPr>
        <p:spPr>
          <a:xfrm rot="21305718">
            <a:off x="8807099" y="1616701"/>
            <a:ext cx="1474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Make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Feel good</a:t>
            </a:r>
          </a:p>
        </p:txBody>
      </p:sp>
      <p:sp>
        <p:nvSpPr>
          <p:cNvPr id="19" name="TextBox 18"/>
          <p:cNvSpPr txBox="1"/>
          <p:nvPr/>
        </p:nvSpPr>
        <p:spPr>
          <a:xfrm rot="21305718">
            <a:off x="8843939" y="4270856"/>
            <a:ext cx="1474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Live for me</a:t>
            </a:r>
          </a:p>
        </p:txBody>
      </p:sp>
    </p:spTree>
    <p:extLst>
      <p:ext uri="{BB962C8B-B14F-4D97-AF65-F5344CB8AC3E}">
        <p14:creationId xmlns:p14="http://schemas.microsoft.com/office/powerpoint/2010/main" val="20363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tered-states.net/barry/graphics/brain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676400"/>
            <a:ext cx="5562600" cy="422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295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5" name="TextBox 4"/>
          <p:cNvSpPr txBox="1"/>
          <p:nvPr/>
        </p:nvSpPr>
        <p:spPr>
          <a:xfrm rot="19761645">
            <a:off x="2372472" y="1483313"/>
            <a:ext cx="165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7" name="TextBox 6"/>
          <p:cNvSpPr txBox="1"/>
          <p:nvPr/>
        </p:nvSpPr>
        <p:spPr>
          <a:xfrm rot="1618244">
            <a:off x="8157747" y="1432319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8" name="TextBox 7"/>
          <p:cNvSpPr txBox="1"/>
          <p:nvPr/>
        </p:nvSpPr>
        <p:spPr>
          <a:xfrm rot="801013">
            <a:off x="2327609" y="5030352"/>
            <a:ext cx="139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9" name="TextBox 8"/>
          <p:cNvSpPr txBox="1"/>
          <p:nvPr/>
        </p:nvSpPr>
        <p:spPr>
          <a:xfrm rot="21305718">
            <a:off x="6261831" y="5801594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5815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GOD</a:t>
            </a:r>
          </a:p>
        </p:txBody>
      </p:sp>
      <p:sp>
        <p:nvSpPr>
          <p:cNvPr id="11" name="TextBox 10"/>
          <p:cNvSpPr txBox="1"/>
          <p:nvPr/>
        </p:nvSpPr>
        <p:spPr>
          <a:xfrm rot="19403746">
            <a:off x="8686417" y="3287950"/>
            <a:ext cx="148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 </a:t>
            </a:r>
          </a:p>
        </p:txBody>
      </p:sp>
      <p:sp>
        <p:nvSpPr>
          <p:cNvPr id="12" name="TextBox 11"/>
          <p:cNvSpPr txBox="1"/>
          <p:nvPr/>
        </p:nvSpPr>
        <p:spPr>
          <a:xfrm rot="20389086">
            <a:off x="2184089" y="352669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3" name="TextBox 12"/>
          <p:cNvSpPr txBox="1"/>
          <p:nvPr/>
        </p:nvSpPr>
        <p:spPr>
          <a:xfrm rot="21305718">
            <a:off x="7496986" y="5815270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4" name="TextBox 13"/>
          <p:cNvSpPr txBox="1"/>
          <p:nvPr/>
        </p:nvSpPr>
        <p:spPr>
          <a:xfrm rot="21305718">
            <a:off x="8697505" y="4888146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5" name="TextBox 14"/>
          <p:cNvSpPr txBox="1"/>
          <p:nvPr/>
        </p:nvSpPr>
        <p:spPr>
          <a:xfrm rot="21305718">
            <a:off x="8723853" y="2323748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6" name="TextBox 15"/>
          <p:cNvSpPr txBox="1"/>
          <p:nvPr/>
        </p:nvSpPr>
        <p:spPr>
          <a:xfrm rot="451942">
            <a:off x="6701302" y="1295401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7" name="TextBox 16"/>
          <p:cNvSpPr txBox="1"/>
          <p:nvPr/>
        </p:nvSpPr>
        <p:spPr>
          <a:xfrm rot="21305718">
            <a:off x="3599543" y="1319998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  <p:sp>
        <p:nvSpPr>
          <p:cNvPr id="18" name="TextBox 17"/>
          <p:cNvSpPr txBox="1"/>
          <p:nvPr/>
        </p:nvSpPr>
        <p:spPr>
          <a:xfrm rot="21305718">
            <a:off x="5167207" y="5766639"/>
            <a:ext cx="11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</a:t>
            </a:r>
          </a:p>
        </p:txBody>
      </p:sp>
    </p:spTree>
    <p:extLst>
      <p:ext uri="{BB962C8B-B14F-4D97-AF65-F5344CB8AC3E}">
        <p14:creationId xmlns:p14="http://schemas.microsoft.com/office/powerpoint/2010/main" val="30728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743200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“I’M BORED!!!”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685800"/>
            <a:ext cx="8305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Psalm </a:t>
            </a: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51, </a:t>
            </a: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David prayed, “Lord, create in me a _________ heart.”</a:t>
            </a:r>
          </a:p>
        </p:txBody>
      </p:sp>
    </p:spTree>
    <p:extLst>
      <p:ext uri="{BB962C8B-B14F-4D97-AF65-F5344CB8AC3E}">
        <p14:creationId xmlns:p14="http://schemas.microsoft.com/office/powerpoint/2010/main" val="230937409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10515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Since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1988, use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of antidepressants in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U.S. has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gone up 400%. 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Now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1 in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6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Americans over age 12 take them.</a:t>
            </a:r>
          </a:p>
        </p:txBody>
      </p:sp>
    </p:spTree>
    <p:extLst>
      <p:ext uri="{BB962C8B-B14F-4D97-AF65-F5344CB8AC3E}">
        <p14:creationId xmlns:p14="http://schemas.microsoft.com/office/powerpoint/2010/main" val="21460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1028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God, You will show me the way of life, granting me the joy of your presence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and the pleasures of living with You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forever.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~ Psalm 16:11</a:t>
            </a:r>
          </a:p>
        </p:txBody>
      </p:sp>
    </p:spTree>
    <p:extLst>
      <p:ext uri="{BB962C8B-B14F-4D97-AF65-F5344CB8AC3E}">
        <p14:creationId xmlns:p14="http://schemas.microsoft.com/office/powerpoint/2010/main" val="38497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tton ca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072563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3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CLEAN</a:t>
            </a:r>
          </a:p>
        </p:txBody>
      </p:sp>
    </p:spTree>
    <p:extLst>
      <p:ext uri="{BB962C8B-B14F-4D97-AF65-F5344CB8AC3E}">
        <p14:creationId xmlns:p14="http://schemas.microsoft.com/office/powerpoint/2010/main" val="40537661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685800"/>
            <a:ext cx="8305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 Galatians </a:t>
            </a:r>
            <a:r>
              <a:rPr lang="en-US" sz="6000" b="1" spc="50" dirty="0" smtClean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6, </a:t>
            </a: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Paul writes, “You will reap what you __________”</a:t>
            </a:r>
          </a:p>
        </p:txBody>
      </p:sp>
    </p:spTree>
    <p:extLst>
      <p:ext uri="{BB962C8B-B14F-4D97-AF65-F5344CB8AC3E}">
        <p14:creationId xmlns:p14="http://schemas.microsoft.com/office/powerpoint/2010/main" val="137727851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1295401"/>
            <a:ext cx="8305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SOW</a:t>
            </a:r>
          </a:p>
        </p:txBody>
      </p:sp>
    </p:spTree>
    <p:extLst>
      <p:ext uri="{BB962C8B-B14F-4D97-AF65-F5344CB8AC3E}">
        <p14:creationId xmlns:p14="http://schemas.microsoft.com/office/powerpoint/2010/main" val="79954364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1102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43100" y="685800"/>
            <a:ext cx="83058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spc="50" dirty="0">
                <a:ln w="0"/>
                <a:solidFill>
                  <a:srgbClr val="EEECE1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On what day of the week was Jesus crucified?</a:t>
            </a:r>
          </a:p>
        </p:txBody>
      </p:sp>
    </p:spTree>
    <p:extLst>
      <p:ext uri="{BB962C8B-B14F-4D97-AF65-F5344CB8AC3E}">
        <p14:creationId xmlns:p14="http://schemas.microsoft.com/office/powerpoint/2010/main" val="26343694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rgbClr val="002060"/>
      </a:dk1>
      <a:lt1>
        <a:sysClr val="window" lastClr="FFFFFF"/>
      </a:lt1>
      <a:dk2>
        <a:srgbClr val="1F1E16"/>
      </a:dk2>
      <a:lt2>
        <a:srgbClr val="002060"/>
      </a:lt2>
      <a:accent1>
        <a:srgbClr val="1F1E16"/>
      </a:accent1>
      <a:accent2>
        <a:srgbClr val="1F1E16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532</Words>
  <Application>Microsoft Office PowerPoint</Application>
  <PresentationFormat>Widescreen</PresentationFormat>
  <Paragraphs>79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Century Gothic</vt:lpstr>
      <vt:lpstr>Mistral</vt:lpstr>
      <vt:lpstr>Segoe Script</vt:lpstr>
      <vt:lpstr>Times New Roman</vt:lpstr>
      <vt:lpstr>Wingdings 2</vt:lpstr>
      <vt:lpstr>Austin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Musser</dc:creator>
  <cp:lastModifiedBy>Mark Musser</cp:lastModifiedBy>
  <cp:revision>131</cp:revision>
  <cp:lastPrinted>2013-05-01T17:40:31Z</cp:lastPrinted>
  <dcterms:created xsi:type="dcterms:W3CDTF">2013-02-14T19:37:46Z</dcterms:created>
  <dcterms:modified xsi:type="dcterms:W3CDTF">2017-09-26T14:04:39Z</dcterms:modified>
</cp:coreProperties>
</file>