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51"/>
  </p:notesMasterIdLst>
  <p:handoutMasterIdLst>
    <p:handoutMasterId r:id="rId52"/>
  </p:handoutMasterIdLst>
  <p:sldIdLst>
    <p:sldId id="503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466" r:id="rId28"/>
    <p:sldId id="492" r:id="rId29"/>
    <p:sldId id="467" r:id="rId30"/>
    <p:sldId id="468" r:id="rId31"/>
    <p:sldId id="469" r:id="rId32"/>
    <p:sldId id="477" r:id="rId33"/>
    <p:sldId id="493" r:id="rId34"/>
    <p:sldId id="471" r:id="rId35"/>
    <p:sldId id="472" r:id="rId36"/>
    <p:sldId id="494" r:id="rId37"/>
    <p:sldId id="479" r:id="rId38"/>
    <p:sldId id="480" r:id="rId39"/>
    <p:sldId id="481" r:id="rId40"/>
    <p:sldId id="476" r:id="rId41"/>
    <p:sldId id="473" r:id="rId42"/>
    <p:sldId id="482" r:id="rId43"/>
    <p:sldId id="483" r:id="rId44"/>
    <p:sldId id="527" r:id="rId45"/>
    <p:sldId id="484" r:id="rId46"/>
    <p:sldId id="485" r:id="rId47"/>
    <p:sldId id="486" r:id="rId48"/>
    <p:sldId id="502" r:id="rId49"/>
    <p:sldId id="528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C8B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0929"/>
  </p:normalViewPr>
  <p:slideViewPr>
    <p:cSldViewPr>
      <p:cViewPr varScale="1">
        <p:scale>
          <a:sx n="77" d="100"/>
          <a:sy n="77" d="100"/>
        </p:scale>
        <p:origin x="12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36056-1974-4F5B-A574-0B794EA9F884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7B890-865F-45B1-9768-5CC9A9BF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6B9701-D766-44EB-BC95-2C4A1E75FE5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1E7B04-41D2-46AB-BC24-B461106A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5BE2826-E0A7-4A37-8008-54A24CDCC29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AEE9-0BFB-47D3-B9BE-D793208977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BA98B-3B34-4A89-A503-71F6BB71FBE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5BE2826-E0A7-4A37-8008-54A24CDCC29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A0209-8865-4008-85E6-76F9385C494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9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E203-41C2-43DF-A0DC-31A0CE5E48E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A7E2-903A-40D2-B4B0-CAB9AC74D36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8722-8079-4830-A4C6-7F73C75EB12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7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BB916-100B-4A20-A5E3-E78765ECAB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E0F2-E7BC-4221-AB1B-430870625B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24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E1777-0970-4673-BD64-BA614B8D2E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3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A0209-8865-4008-85E6-76F9385C494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B4F07-E591-4EB3-AFFA-C47791078A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AEE9-0BFB-47D3-B9BE-D793208977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8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BA98B-3B34-4A89-A503-71F6BB71FBE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28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6BF14-BA26-48BF-B28D-D95D95320B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DE8DB-DA98-469E-B769-93B2A9B2C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38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1FF4E-97BD-48A2-8E66-1F6F66010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88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24222-C4FC-425A-AC92-336FF01BD3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65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51F94-6DA8-4AE9-A58E-F0BC15581F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0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6465B-1853-4E78-BCE5-EA281136A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27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C0DE2-E4D3-4819-B534-E84AC8351B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1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E203-41C2-43DF-A0DC-31A0CE5E48E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53E9F-D103-4DDF-A22E-64344CB439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4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4F897-1516-4B09-B9DE-6206EDDDB9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8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53C2E-12F1-4153-AF03-4D154F83C2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9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CA237-980A-4192-8F3A-E5A260F8C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7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A7E2-903A-40D2-B4B0-CAB9AC74D36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8722-8079-4830-A4C6-7F73C75EB12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BB916-100B-4A20-A5E3-E78765ECAB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E0F2-E7BC-4221-AB1B-430870625B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E1777-0970-4673-BD64-BA614B8D2E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B4F07-E591-4EB3-AFFA-C47791078A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E84ED-EDAF-497B-8596-75178ED50AB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E84ED-EDAF-497B-8596-75178ED50AB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5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where we do the answers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091E2A-5FCE-4DC4-9C75-D7A78AA5F0F7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5000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3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people who have Apotemnophobia afraid of?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C. Amputees</a:t>
            </a:r>
          </a:p>
          <a:p>
            <a:r>
              <a:rPr lang="en-US"/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12634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have Methyphobia what place would you most likely want to avoid?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Church</a:t>
            </a:r>
          </a:p>
          <a:p>
            <a:r>
              <a:rPr lang="en-US"/>
              <a:t>B. A Bar</a:t>
            </a:r>
          </a:p>
          <a:p>
            <a:r>
              <a:rPr lang="en-US"/>
              <a:t>C. An Elementary School</a:t>
            </a:r>
          </a:p>
          <a:p>
            <a:r>
              <a:rPr lang="en-US"/>
              <a:t>D. A Crack House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3295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have Methyphobia what place would you most likely want to avoid?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B. A Bar </a:t>
            </a:r>
          </a:p>
          <a:p>
            <a:pPr algn="ctr"/>
            <a:r>
              <a:rPr lang="en-US"/>
              <a:t>(Methyphobia is a fear of alcohol)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209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suffer from Ornithophobia what movie would scare you the most?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Killer Clowns from Outer Space</a:t>
            </a:r>
          </a:p>
          <a:p>
            <a:r>
              <a:rPr lang="en-US"/>
              <a:t>B. Cujo</a:t>
            </a:r>
          </a:p>
          <a:p>
            <a:r>
              <a:rPr lang="en-US"/>
              <a:t>C. The Birds</a:t>
            </a:r>
          </a:p>
          <a:p>
            <a:r>
              <a:rPr lang="en-US"/>
              <a:t>D. Attack of the Killer Tomatoes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  <a:latin typeface="Arial Black" pitchFamily="34" charset="0"/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33265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suffer from Ornithophobia what movie would scare you the most?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C. The Birds</a:t>
            </a:r>
          </a:p>
          <a:p>
            <a:r>
              <a:rPr lang="en-US"/>
              <a:t>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42809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fear of animals is sometimes referred to as…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Zoophobia</a:t>
            </a:r>
          </a:p>
          <a:p>
            <a:r>
              <a:rPr lang="en-US"/>
              <a:t>B. Mamalianphobia</a:t>
            </a:r>
          </a:p>
          <a:p>
            <a:r>
              <a:rPr lang="en-US"/>
              <a:t>C. Criterphobia</a:t>
            </a:r>
          </a:p>
          <a:p>
            <a:r>
              <a:rPr lang="en-US"/>
              <a:t>D. Speciaphobia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7)</a:t>
            </a:r>
          </a:p>
        </p:txBody>
      </p:sp>
    </p:spTree>
    <p:extLst>
      <p:ext uri="{BB962C8B-B14F-4D97-AF65-F5344CB8AC3E}">
        <p14:creationId xmlns:p14="http://schemas.microsoft.com/office/powerpoint/2010/main" val="39411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fear of animals is sometimes referred to as…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Zoophobia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7)</a:t>
            </a:r>
          </a:p>
        </p:txBody>
      </p:sp>
    </p:spTree>
    <p:extLst>
      <p:ext uri="{BB962C8B-B14F-4D97-AF65-F5344CB8AC3E}">
        <p14:creationId xmlns:p14="http://schemas.microsoft.com/office/powerpoint/2010/main" val="36084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Erytophobia is the fear of…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Wide Open Spaces</a:t>
            </a:r>
          </a:p>
          <a:p>
            <a:r>
              <a:rPr lang="en-US"/>
              <a:t>B. Koala Bears</a:t>
            </a:r>
          </a:p>
          <a:p>
            <a:r>
              <a:rPr lang="en-US"/>
              <a:t>C. T.V. Screens</a:t>
            </a:r>
          </a:p>
          <a:p>
            <a:r>
              <a:rPr lang="en-US"/>
              <a:t>D. Red Lights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29013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Erytophobia is the fear of…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D. Red Lights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20508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have an abnormal fear of Friday the 13</a:t>
            </a:r>
            <a:r>
              <a:rPr lang="en-US" baseline="30000"/>
              <a:t>th</a:t>
            </a:r>
            <a:r>
              <a:rPr lang="en-US"/>
              <a:t> you most likely suffer from…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Vorhesianphobia</a:t>
            </a:r>
          </a:p>
          <a:p>
            <a:r>
              <a:rPr lang="en-US"/>
              <a:t>B. Tredecimaphobia</a:t>
            </a:r>
          </a:p>
          <a:p>
            <a:r>
              <a:rPr lang="en-US"/>
              <a:t>C. Paraskavedekatriaphobia</a:t>
            </a:r>
          </a:p>
          <a:p>
            <a:r>
              <a:rPr lang="en-US"/>
              <a:t>D. Scarymoviephobia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9)</a:t>
            </a:r>
          </a:p>
        </p:txBody>
      </p:sp>
    </p:spTree>
    <p:extLst>
      <p:ext uri="{BB962C8B-B14F-4D97-AF65-F5344CB8AC3E}">
        <p14:creationId xmlns:p14="http://schemas.microsoft.com/office/powerpoint/2010/main" val="7095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have an abnormal fear of Friday the 13</a:t>
            </a:r>
            <a:r>
              <a:rPr lang="en-US" baseline="30000"/>
              <a:t>th</a:t>
            </a:r>
            <a:r>
              <a:rPr lang="en-US"/>
              <a:t> you most likely suffer from…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C. Paraskavedekatriaphobia</a:t>
            </a:r>
          </a:p>
          <a:p>
            <a:r>
              <a:rPr lang="en-US"/>
              <a:t>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9)</a:t>
            </a:r>
          </a:p>
        </p:txBody>
      </p:sp>
    </p:spTree>
    <p:extLst>
      <p:ext uri="{BB962C8B-B14F-4D97-AF65-F5344CB8AC3E}">
        <p14:creationId xmlns:p14="http://schemas.microsoft.com/office/powerpoint/2010/main" val="3525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are dating someone who has Agoraphobia which of these would be a bad choice for a date?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Watching a rented movie at home</a:t>
            </a:r>
          </a:p>
          <a:p>
            <a:r>
              <a:rPr lang="en-US"/>
              <a:t>B. Going to a football game</a:t>
            </a:r>
          </a:p>
          <a:p>
            <a:r>
              <a:rPr lang="en-US"/>
              <a:t>C. A private candlelight dinner</a:t>
            </a:r>
          </a:p>
          <a:p>
            <a:r>
              <a:rPr lang="en-US"/>
              <a:t>D. Playing cards with your friends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524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35483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are dating someone who has Agoraphobia which of these would be a bad choice for a date?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B. Going to a football game</a:t>
            </a:r>
          </a:p>
          <a:p>
            <a:pPr algn="ctr"/>
            <a:r>
              <a:rPr lang="en-US"/>
              <a:t> (Agoraphobia is a fear of open spaces    and crowds)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1524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29978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Didaskaleinophobia is a fear that many people get at the end of summer. What is it a fear of?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Indian Summer</a:t>
            </a:r>
          </a:p>
          <a:p>
            <a:r>
              <a:rPr lang="en-US"/>
              <a:t>B. Harvests </a:t>
            </a:r>
          </a:p>
          <a:p>
            <a:r>
              <a:rPr lang="en-US"/>
              <a:t>C. Falling Leaves </a:t>
            </a:r>
          </a:p>
          <a:p>
            <a:r>
              <a:rPr lang="en-US"/>
              <a:t>D. School</a:t>
            </a:r>
          </a:p>
        </p:txBody>
      </p:sp>
    </p:spTree>
    <p:extLst>
      <p:ext uri="{BB962C8B-B14F-4D97-AF65-F5344CB8AC3E}">
        <p14:creationId xmlns:p14="http://schemas.microsoft.com/office/powerpoint/2010/main" val="10783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Didaskaleinophobia is a fear that many people get at the end of summer. What is it a fear of?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D. School</a:t>
            </a:r>
          </a:p>
        </p:txBody>
      </p:sp>
    </p:spTree>
    <p:extLst>
      <p:ext uri="{BB962C8B-B14F-4D97-AF65-F5344CB8AC3E}">
        <p14:creationId xmlns:p14="http://schemas.microsoft.com/office/powerpoint/2010/main" val="2565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8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00000" pencilSize="100"/>
                    </a14:imgEffect>
                    <a14:imgEffect>
                      <a14:sharpenSoften amount="63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379"/>
            <a:ext cx="7696200" cy="6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3ytO3BbbuRc/TTZt8ssBb8I/AAAAAAAAAAQ/5h3pLQ2Mg-Y/s1600/skun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123rf.com/400wm/400/400/jirkaejc/jirkaejc1005/jirkaejc100500346/7026237-photo-shot-of-beans-in-tin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3" b="89888" l="10000" r="90000">
                        <a14:foregroundMark x1="53333" y1="22472" x2="74833" y2="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5662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2.bp.blogspot.com/_3ytO3BbbuRc/TTZt8ssBb8I/AAAAAAAAAAQ/5h3pLQ2Mg-Y/s1600/skunk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33" l="10000" r="90000">
                        <a14:backgroundMark x1="43250" y1="39250" x2="48938" y2="39250"/>
                        <a14:backgroundMark x1="43250" y1="92167" x2="44125" y2="83417"/>
                        <a14:backgroundMark x1="55000" y1="84917" x2="54375" y2="77667"/>
                        <a14:backgroundMark x1="31813" y1="92167" x2="31813" y2="86500"/>
                        <a14:backgroundMark x1="60125" y1="82667" x2="59562" y2="78833"/>
                        <a14:backgroundMark x1="41813" y1="89500" x2="42688" y2="81500"/>
                        <a14:backgroundMark x1="40688" y1="91083" x2="39813" y2="86083"/>
                        <a14:backgroundMark x1="46125" y1="89500" x2="46125" y2="83083"/>
                        <a14:backgroundMark x1="34375" y1="92917" x2="31813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6" y="304800"/>
            <a:ext cx="619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3.mm.bing.net/th?id=i.4914886429967758&amp;pid=1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who suffer from Automatonophobia are afraid of what?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Cars</a:t>
            </a:r>
          </a:p>
          <a:p>
            <a:r>
              <a:rPr lang="en-US"/>
              <a:t>B. Ventriloquist's dummies </a:t>
            </a:r>
          </a:p>
          <a:p>
            <a:r>
              <a:rPr lang="en-US"/>
              <a:t>C. Assembly Lines</a:t>
            </a:r>
          </a:p>
          <a:p>
            <a:r>
              <a:rPr lang="en-US"/>
              <a:t>D. Singing out of tune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40118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" y="838200"/>
            <a:ext cx="4876800" cy="487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72066"/>
            <a:ext cx="4495800" cy="5181600"/>
          </a:xfrm>
          <a:prstGeom prst="rect">
            <a:avLst/>
          </a:prstGeom>
        </p:spPr>
      </p:pic>
      <p:pic>
        <p:nvPicPr>
          <p:cNvPr id="6" name="Picture 6" descr="http://votebowen.files.wordpress.com/2010/03/radioactive-waste-pic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78" y="40386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votebowen.files.wordpress.com/2010/03/radioactive-waste-pic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0000" y1="39793" x2="29677" y2="37984"/>
                        <a14:backgroundMark x1="20645" y1="27907" x2="29032" y2="29716"/>
                        <a14:backgroundMark x1="22581" y1="32817" x2="27097" y2="32817"/>
                        <a14:backgroundMark x1="20000" y1="50129" x2="20000" y2="50129"/>
                        <a14:backgroundMark x1="19677" y1="49612" x2="26129" y2="46512"/>
                        <a14:backgroundMark x1="19355" y1="28682" x2="32258" y2="28424"/>
                        <a14:backgroundMark x1="20968" y1="33850" x2="30968" y2="30749"/>
                        <a14:backgroundMark x1="19032" y1="45478" x2="28387" y2="44444"/>
                        <a14:backgroundMark x1="19677" y1="53747" x2="28387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269">
            <a:off x="401794" y="2762843"/>
            <a:ext cx="1749525" cy="16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162800" y="3581400"/>
            <a:ext cx="0" cy="6858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2" y="1185334"/>
            <a:ext cx="4876800" cy="487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00" y="893050"/>
            <a:ext cx="4495800" cy="5181600"/>
          </a:xfrm>
          <a:prstGeom prst="rect">
            <a:avLst/>
          </a:prstGeom>
        </p:spPr>
      </p:pic>
      <p:pic>
        <p:nvPicPr>
          <p:cNvPr id="6" name="Picture 6" descr="http://votebowen.files.wordpress.com/2010/03/radioactive-waste-pic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51" y="4027925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votebowen.files.wordpress.com/2010/03/radioactive-waste-pic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0000" y1="39793" x2="29677" y2="37984"/>
                        <a14:backgroundMark x1="20645" y1="27907" x2="29032" y2="29716"/>
                        <a14:backgroundMark x1="22581" y1="32817" x2="27097" y2="32817"/>
                        <a14:backgroundMark x1="20000" y1="50129" x2="20000" y2="50129"/>
                        <a14:backgroundMark x1="19677" y1="49612" x2="26129" y2="46512"/>
                        <a14:backgroundMark x1="19355" y1="28682" x2="32258" y2="28424"/>
                        <a14:backgroundMark x1="20968" y1="33850" x2="30968" y2="30749"/>
                        <a14:backgroundMark x1="19032" y1="45478" x2="28387" y2="44444"/>
                        <a14:backgroundMark x1="19677" y1="53747" x2="28387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269">
            <a:off x="477994" y="3109977"/>
            <a:ext cx="1749525" cy="16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162800" y="3581400"/>
            <a:ext cx="0" cy="6858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amystaxidermy.com/skunk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4" b="89224" l="1515" r="99495">
                        <a14:foregroundMark x1="8333" y1="28448" x2="15404" y2="42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3240">
            <a:off x="1006978" y="3036879"/>
            <a:ext cx="3184047" cy="17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mystaxidermy.com/skunk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4" b="89224" l="1515" r="99495">
                        <a14:foregroundMark x1="8333" y1="28448" x2="15404" y2="42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1788">
            <a:off x="3705172" y="4538447"/>
            <a:ext cx="4311340" cy="16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ighborhoodhalfwits.files.wordpress.com/2011/06/porta-po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72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eighborhoodhalfwits.files.wordpress.com/2011/06/porta-po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72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44" y="-911834"/>
            <a:ext cx="5954315" cy="7180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0" t="88747" r="30533" b="354"/>
          <a:stretch/>
        </p:blipFill>
        <p:spPr>
          <a:xfrm>
            <a:off x="3429000" y="5686835"/>
            <a:ext cx="68580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eighborhoodhalfwits.files.wordpress.com/2011/06/porta-po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72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44" y="-911834"/>
            <a:ext cx="5954315" cy="7180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0" t="88747" r="30533" b="354"/>
          <a:stretch/>
        </p:blipFill>
        <p:spPr>
          <a:xfrm>
            <a:off x="3429000" y="5686835"/>
            <a:ext cx="685801" cy="533400"/>
          </a:xfrm>
          <a:prstGeom prst="rect">
            <a:avLst/>
          </a:prstGeom>
        </p:spPr>
      </p:pic>
      <p:pic>
        <p:nvPicPr>
          <p:cNvPr id="6" name="Picture 2" descr="http://www.amystaxidermy.com/skun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9224" l="1515" r="99495">
                        <a14:foregroundMark x1="8333" y1="28448" x2="15404" y2="42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1181" flipV="1">
            <a:off x="5143339" y="1506310"/>
            <a:ext cx="3500591" cy="23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re-es.com/images/XEG-EmergencyShower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198"/>
            <a:ext cx="7315200" cy="59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338465">
            <a:off x="1703766" y="3351759"/>
            <a:ext cx="1864613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eprise Rehearsal" pitchFamily="66" charset="0"/>
              </a:rPr>
              <a:t>DRUGS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1848152">
            <a:off x="5868170" y="3637870"/>
            <a:ext cx="2260555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eprise Rehearsal" pitchFamily="66" charset="0"/>
              </a:rPr>
              <a:t>ALCOHOL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treatment4addiction.com/add_business/profileImages/1337206049-gallus-detox-centers-facebook%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123371">
            <a:off x="1693766" y="3298330"/>
            <a:ext cx="1702710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eprise Rehearsal" pitchFamily="66" charset="0"/>
              </a:rPr>
              <a:t>FEARS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1545765">
            <a:off x="5028127" y="1600754"/>
            <a:ext cx="2707793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eprise Rehearsal" pitchFamily="66" charset="0"/>
              </a:rPr>
              <a:t>EMOTIONS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19887233">
            <a:off x="2117225" y="4854606"/>
            <a:ext cx="2645276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eprise Rehearsal" pitchFamily="66" charset="0"/>
              </a:rPr>
              <a:t>LANGUAGE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1710114">
            <a:off x="4297669" y="3465046"/>
            <a:ext cx="3132589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eprise Rehearsal" pitchFamily="66" charset="0"/>
              </a:rPr>
              <a:t>INFLUENCES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19796423">
            <a:off x="1265697" y="1092395"/>
            <a:ext cx="1964000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eprise Rehearsal" pitchFamily="66" charset="0"/>
              </a:rPr>
              <a:t>PEOPLE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who suffer from Automatonophobia are afraid of what?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B. Ventriloquist's dummies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8367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514600"/>
            <a:ext cx="8305800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LANGUAGE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Reprise Rehears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newbubusianorder.files.wordpress.com/2011/08/in-the-beginning-title-slide-message-series-950x7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32035" cy="6019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838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Words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>
                <a:solidFill>
                  <a:schemeClr val="bg1"/>
                </a:solidFill>
              </a:rPr>
              <a:t>powerful things. </a:t>
            </a:r>
            <a:r>
              <a:rPr lang="en-US" dirty="0" smtClean="0">
                <a:solidFill>
                  <a:schemeClr val="bg1"/>
                </a:solidFill>
              </a:rPr>
              <a:t>It was with just words that God created the entire universe. We are made in God’s image, that means our words also have power…to bless, to curse, to heal, to hurt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ords hu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26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njaminstribe.com/wp-content/uploads/2011/12/the-effect-of-word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1043"/>
            <a:ext cx="4343402" cy="26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etteroffread.com/wp-content/uploads/2012/03/Power-of-the-tongue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2511"/>
            <a:ext cx="4638675" cy="3061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oxicxgaming.webs.com/tox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63923" r="7220" b="7886"/>
          <a:stretch/>
        </p:blipFill>
        <p:spPr bwMode="auto">
          <a:xfrm rot="20714056">
            <a:off x="5091737" y="740515"/>
            <a:ext cx="3212486" cy="17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001000" cy="52014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Death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and life are 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Reprise Rehearsal" pitchFamily="66" charset="0"/>
            </a:endParaRP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in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the power 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Reprise Rehearsal" pitchFamily="66" charset="0"/>
            </a:endParaRP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of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the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tongue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42D"/>
                </a:solidFill>
                <a:effectLst/>
                <a:latin typeface="Reprise Rehearsal" pitchFamily="66" charset="0"/>
              </a:rPr>
              <a:t>,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Reprise Rehearsal" pitchFamily="66" charset="0"/>
              </a:rPr>
              <a:t>and those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Reprise Rehearsal" pitchFamily="66" charset="0"/>
              </a:rPr>
              <a:t>who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Reprise Rehearsal" pitchFamily="66" charset="0"/>
              </a:rPr>
              <a:t>love it will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Reprise Rehearsal" pitchFamily="66" charset="0"/>
              </a:rPr>
              <a:t>eat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Reprise Rehearsal" pitchFamily="66" charset="0"/>
              </a:rPr>
              <a:t>its fruit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Reprise Rehearsal" pitchFamily="66" charset="0"/>
              </a:rPr>
              <a:t>.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Reprise Rehearsal" pitchFamily="66" charset="0"/>
              </a:rPr>
              <a:t>~ Proverbs 18:21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Reprise Rehearsal" pitchFamily="66" charset="0"/>
            </a:endParaRPr>
          </a:p>
          <a:p>
            <a:pPr algn="ctr"/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eprise Rehears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rash or tr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2051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8087" y="549820"/>
            <a:ext cx="6894836" cy="144655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Character 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Reprise Rehearsal" pitchFamily="66" charset="0"/>
              </a:rPr>
              <a:t>formation formula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Reprise Rehearsal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204" y="2362200"/>
            <a:ext cx="784860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FFFF00"/>
                </a:solidFill>
                <a:latin typeface="Reprise Rehearsal"/>
              </a:rPr>
              <a:t>What you put into your heart/mind is what you THINK about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FFFF00"/>
                </a:solidFill>
                <a:latin typeface="Reprise Rehearsal"/>
              </a:rPr>
              <a:t>What you THINK about is what you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FFFF00"/>
                </a:solidFill>
                <a:latin typeface="Reprise Rehearsal"/>
              </a:rPr>
              <a:t>What you DO becomes your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FFFF00"/>
                </a:solidFill>
                <a:latin typeface="Reprise Rehearsal"/>
              </a:rPr>
              <a:t>Your BEHAVIOR becomes your CHARACTER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FFFF00"/>
                </a:solidFill>
                <a:latin typeface="Reprise Rehearsal"/>
              </a:rPr>
              <a:t>And your CHARACTER is who YOU ARE</a:t>
            </a:r>
            <a:endParaRPr lang="en-US" sz="2900" b="1" dirty="0">
              <a:solidFill>
                <a:srgbClr val="FFFF00"/>
              </a:solidFill>
              <a:latin typeface="Reprise Rehearsal"/>
            </a:endParaRPr>
          </a:p>
        </p:txBody>
      </p:sp>
    </p:spTree>
    <p:extLst>
      <p:ext uri="{BB962C8B-B14F-4D97-AF65-F5344CB8AC3E}">
        <p14:creationId xmlns:p14="http://schemas.microsoft.com/office/powerpoint/2010/main" val="39079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hilippians 4: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8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don’t go out at night because you are afraid of the moon you suffer from what?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Lunaphobia</a:t>
            </a:r>
          </a:p>
          <a:p>
            <a:r>
              <a:rPr lang="en-US"/>
              <a:t>B. Phasiphobia</a:t>
            </a:r>
          </a:p>
          <a:p>
            <a:r>
              <a:rPr lang="en-US"/>
              <a:t>C. Agrizoophobia </a:t>
            </a:r>
          </a:p>
          <a:p>
            <a:r>
              <a:rPr lang="en-US"/>
              <a:t>D. Selenophobia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99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don’t go out at night because you are afraid of the moon you suffer from what?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  </a:t>
            </a:r>
          </a:p>
          <a:p>
            <a:r>
              <a:rPr lang="en-US"/>
              <a:t>D. Selenophobia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087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might be embarrassing to go to school if you suffer from Vestiphobia because it is a fear of…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Clothing</a:t>
            </a:r>
          </a:p>
          <a:p>
            <a:r>
              <a:rPr lang="en-US"/>
              <a:t>B. Brushing your teeth</a:t>
            </a:r>
          </a:p>
          <a:p>
            <a:r>
              <a:rPr lang="en-US"/>
              <a:t>C. Bathing</a:t>
            </a:r>
          </a:p>
          <a:p>
            <a:r>
              <a:rPr lang="en-US"/>
              <a:t>D. Lunchrooms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4665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might be embarrassing to go to school if you suffer from Vestiphobia because it is a fear of…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Clothing</a:t>
            </a:r>
          </a:p>
          <a:p>
            <a:r>
              <a:rPr lang="en-US"/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1875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people who have Apotemnophobia afraid of?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Cheese</a:t>
            </a:r>
          </a:p>
          <a:p>
            <a:r>
              <a:rPr lang="en-US"/>
              <a:t>B. Medicine</a:t>
            </a:r>
          </a:p>
          <a:p>
            <a:r>
              <a:rPr lang="en-US"/>
              <a:t>C. Amputees</a:t>
            </a:r>
          </a:p>
          <a:p>
            <a:r>
              <a:rPr lang="en-US"/>
              <a:t>D. The Sun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Arial Black" pitchFamily="34" charset="0"/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656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2193</TotalTime>
  <Words>731</Words>
  <Application>Microsoft Office PowerPoint</Application>
  <PresentationFormat>On-screen Show (4:3)</PresentationFormat>
  <Paragraphs>144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Book Antiqua</vt:lpstr>
      <vt:lpstr>Calibri</vt:lpstr>
      <vt:lpstr>Century Gothic</vt:lpstr>
      <vt:lpstr>Reprise Rehearsal</vt:lpstr>
      <vt:lpstr>Times New Roman</vt:lpstr>
      <vt:lpstr>Apothecary</vt:lpstr>
      <vt:lpstr>1_Apothecary</vt:lpstr>
      <vt:lpstr>Default Design</vt:lpstr>
      <vt:lpstr>PowerPoint Presentation</vt:lpstr>
      <vt:lpstr>PowerPoint Presentation</vt:lpstr>
      <vt:lpstr>People who suffer from Automatonophobia are afraid of what?</vt:lpstr>
      <vt:lpstr>People who suffer from Automatonophobia are afraid of what?</vt:lpstr>
      <vt:lpstr>If you don’t go out at night because you are afraid of the moon you suffer from what? </vt:lpstr>
      <vt:lpstr>If you don’t go out at night because you are afraid of the moon you suffer from what? </vt:lpstr>
      <vt:lpstr>It might be embarrassing to go to school if you suffer from Vestiphobia because it is a fear of…</vt:lpstr>
      <vt:lpstr>It might be embarrassing to go to school if you suffer from Vestiphobia because it is a fear of…</vt:lpstr>
      <vt:lpstr>What are people who have Apotemnophobia afraid of?  </vt:lpstr>
      <vt:lpstr>What are people who have Apotemnophobia afraid of?  </vt:lpstr>
      <vt:lpstr>If you have Methyphobia what place would you most likely want to avoid?</vt:lpstr>
      <vt:lpstr>If you have Methyphobia what place would you most likely want to avoid?</vt:lpstr>
      <vt:lpstr>If suffer from Ornithophobia what movie would scare you the most?</vt:lpstr>
      <vt:lpstr>If suffer from Ornithophobia what movie would scare you the most?</vt:lpstr>
      <vt:lpstr>A fear of animals is sometimes referred to as…</vt:lpstr>
      <vt:lpstr>A fear of animals is sometimes referred to as…</vt:lpstr>
      <vt:lpstr>Erytophobia is the fear of…</vt:lpstr>
      <vt:lpstr>Erytophobia is the fear of…</vt:lpstr>
      <vt:lpstr>If you have an abnormal fear of Friday the 13th you most likely suffer from…</vt:lpstr>
      <vt:lpstr>If you have an abnormal fear of Friday the 13th you most likely suffer from…</vt:lpstr>
      <vt:lpstr>If you are dating someone who has Agoraphobia which of these would be a bad choice for a date?</vt:lpstr>
      <vt:lpstr>If you are dating someone who has Agoraphobia which of these would be a bad choice for a date?</vt:lpstr>
      <vt:lpstr>Didaskaleinophobia is a fear that many people get at the end of summer. What is it a fear of? </vt:lpstr>
      <vt:lpstr>Didaskaleinophobia is a fear that many people get at the end of summer. What is it a fear of?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 Specialties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Fletcher</dc:creator>
  <cp:lastModifiedBy>Mark Musser</cp:lastModifiedBy>
  <cp:revision>144</cp:revision>
  <cp:lastPrinted>2011-11-16T20:22:02Z</cp:lastPrinted>
  <dcterms:created xsi:type="dcterms:W3CDTF">2001-05-16T17:05:12Z</dcterms:created>
  <dcterms:modified xsi:type="dcterms:W3CDTF">2017-09-25T18:07:03Z</dcterms:modified>
</cp:coreProperties>
</file>