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445" r:id="rId2"/>
    <p:sldId id="442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08" r:id="rId17"/>
    <p:sldId id="410" r:id="rId18"/>
    <p:sldId id="412" r:id="rId19"/>
    <p:sldId id="411" r:id="rId20"/>
    <p:sldId id="413" r:id="rId21"/>
    <p:sldId id="409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43" r:id="rId31"/>
    <p:sldId id="400" r:id="rId32"/>
    <p:sldId id="401" r:id="rId33"/>
    <p:sldId id="402" r:id="rId34"/>
    <p:sldId id="403" r:id="rId35"/>
    <p:sldId id="404" r:id="rId36"/>
    <p:sldId id="424" r:id="rId37"/>
    <p:sldId id="405" r:id="rId38"/>
    <p:sldId id="406" r:id="rId39"/>
    <p:sldId id="423" r:id="rId40"/>
    <p:sldId id="444" r:id="rId41"/>
    <p:sldId id="427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0929"/>
  </p:normalViewPr>
  <p:slideViewPr>
    <p:cSldViewPr>
      <p:cViewPr varScale="1">
        <p:scale>
          <a:sx n="77" d="100"/>
          <a:sy n="77" d="100"/>
        </p:scale>
        <p:origin x="12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36056-1974-4F5B-A574-0B794EA9F884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7B890-865F-45B1-9768-5CC9A9BF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6B9701-D766-44EB-BC95-2C4A1E75FE5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1E7B04-41D2-46AB-BC24-B461106A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274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1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0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54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17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54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69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9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03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4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48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2826-E0A7-4A37-8008-54A24CDCC2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AEE9-0BFB-47D3-B9BE-D793208977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7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A98B-3B34-4A89-A503-71F6BB71FB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0209-8865-4008-85E6-76F9385C49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4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E203-41C2-43DF-A0DC-31A0CE5E4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2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A7E2-903A-40D2-B4B0-CAB9AC74D3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8722-8079-4830-A4C6-7F73C75EB1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7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B916-100B-4A20-A5E3-E78765ECAB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E0F2-E7BC-4221-AB1B-430870625B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8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1777-0970-4673-BD64-BA614B8D2E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0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4F07-E591-4EB3-AFFA-C47791078A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8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EE84ED-EDAF-497B-8596-75178ED50A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89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10819" cy="61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608638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6702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6802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004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142038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8746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8835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4403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975475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8178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865688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5406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pi.ning.com/files/c7y9hQFZaTWXka0*d5oujBkU1CM7j*X2ZXY4osRM5OiBpSaoGcA9qvuzoKHK9aaZjytyGuxvXOF88BIGd87GorhahSLPg*dW/lieslyingyogacul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3055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341815">
            <a:off x="761254" y="239595"/>
            <a:ext cx="7485797" cy="5601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effectLst>
                  <a:glow rad="139700">
                    <a:srgbClr val="B4936D">
                      <a:satMod val="175000"/>
                      <a:alpha val="40000"/>
                    </a:srgbClr>
                  </a:glow>
                </a:effectLst>
                <a:latin typeface="Chiller" pitchFamily="82" charset="0"/>
              </a:rPr>
              <a:t>LiES</a:t>
            </a:r>
            <a:r>
              <a:rPr lang="en-US" sz="16600" b="1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</a:p>
          <a:p>
            <a:pPr algn="ctr"/>
            <a:r>
              <a:rPr lang="en-US" sz="9600" b="1" dirty="0" smtClean="0">
                <a:solidFill>
                  <a:srgbClr val="FFC000"/>
                </a:solidFill>
                <a:effectLst>
                  <a:glow rad="228600">
                    <a:srgbClr val="B4936D">
                      <a:satMod val="175000"/>
                      <a:alpha val="40000"/>
                    </a:srgbClr>
                  </a:glow>
                </a:effectLst>
                <a:latin typeface="Chiller" pitchFamily="82" charset="0"/>
              </a:rPr>
              <a:t>THE CULTURE</a:t>
            </a:r>
          </a:p>
          <a:p>
            <a:pPr algn="ctr"/>
            <a:r>
              <a:rPr lang="en-US" sz="9600" b="1" dirty="0" smtClean="0">
                <a:solidFill>
                  <a:srgbClr val="FFC000"/>
                </a:solidFill>
                <a:effectLst>
                  <a:glow rad="228600">
                    <a:srgbClr val="B4936D">
                      <a:satMod val="175000"/>
                      <a:alpha val="40000"/>
                    </a:srgbClr>
                  </a:glow>
                </a:effectLst>
                <a:latin typeface="Chiller" pitchFamily="82" charset="0"/>
              </a:rPr>
              <a:t>TELLS ME</a:t>
            </a:r>
            <a:endParaRPr lang="en-US" sz="9600" b="1" dirty="0">
              <a:solidFill>
                <a:srgbClr val="FFC000"/>
              </a:solidFill>
              <a:effectLst>
                <a:glow rad="228600">
                  <a:srgbClr val="B4936D">
                    <a:satMod val="175000"/>
                    <a:alpha val="40000"/>
                  </a:srgbClr>
                </a:glo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96895"/>
            <a:ext cx="500755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3124200"/>
            <a:ext cx="518160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9500" b="1" dirty="0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YOU DON’T </a:t>
            </a:r>
          </a:p>
          <a:p>
            <a:r>
              <a:rPr lang="en-US" sz="9500" b="1" dirty="0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NEED JESUS</a:t>
            </a:r>
            <a:endParaRPr lang="en-US" sz="9500" b="1" dirty="0">
              <a:solidFill>
                <a:srgbClr val="FFC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4/4f/Heath_Led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.mi9.com/female-celebrities/5060/whitney-houston_1920x1200_95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0553" y="685800"/>
            <a:ext cx="2434549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filmtrailer.hu/wp-content/uploads/Tony_Scot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" y="2942562"/>
            <a:ext cx="2197153" cy="222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exame3.abrilm.com.br/assets/pictures/40971/size_590_mikey.jpg?131818882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5"/>
          <a:stretch/>
        </p:blipFill>
        <p:spPr bwMode="auto">
          <a:xfrm>
            <a:off x="3485322" y="2971800"/>
            <a:ext cx="2438400" cy="216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28" y="3029639"/>
            <a:ext cx="2216453" cy="204898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6072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pi.ning.com/files/75xCGiZvYMpPPHeebgUPfmEVmk7e1OPT6yXfPBfpPVE6Clm3OdFYI0QyUdoiN6LAMNKFrkuKTb2XpYlwZROwR4Dcmi4hbjkz/Cross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568" y="4572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THERE IS A GOD-SIZED HOLE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IN EACH PERSON’S HEART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015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66800"/>
            <a:ext cx="6248400" cy="44781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9500" b="1" dirty="0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LET’S PLAY</a:t>
            </a:r>
          </a:p>
          <a:p>
            <a:pPr algn="ctr"/>
            <a:r>
              <a:rPr lang="en-US" sz="9500" b="1" dirty="0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What’s Wrong </a:t>
            </a:r>
            <a:r>
              <a:rPr lang="en-US" sz="9500" b="1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with This Ad</a:t>
            </a:r>
            <a:r>
              <a:rPr lang="en-US" sz="9500" b="1" dirty="0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9132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6096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May </a:t>
            </a:r>
            <a:r>
              <a:rPr lang="en-US" sz="5400" b="1" dirty="0">
                <a:solidFill>
                  <a:srgbClr val="FFC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you experience the love of Christ, though it is so great you will never fully understand it. Then you will be filled with the </a:t>
            </a:r>
            <a:r>
              <a:rPr lang="en-US" sz="54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fullness of life </a:t>
            </a:r>
            <a:r>
              <a:rPr lang="en-US" sz="5400" b="1" dirty="0">
                <a:solidFill>
                  <a:srgbClr val="FFC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and power that comes from God</a:t>
            </a:r>
            <a:r>
              <a:rPr lang="en-US" sz="5400" b="1" dirty="0" smtClean="0">
                <a:solidFill>
                  <a:srgbClr val="FFC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.</a:t>
            </a:r>
          </a:p>
          <a:p>
            <a:pPr algn="ctr"/>
            <a:r>
              <a:rPr lang="en-US" sz="5400" b="1" dirty="0" smtClean="0">
                <a:solidFill>
                  <a:srgbClr val="FFC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` Ephesians 3:19</a:t>
            </a:r>
            <a:endParaRPr lang="en-US" sz="5400" b="1" dirty="0">
              <a:solidFill>
                <a:srgbClr val="FFC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96895"/>
            <a:ext cx="500755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3901336"/>
            <a:ext cx="7086600" cy="15542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9500" b="1" dirty="0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Follow Your Heart</a:t>
            </a:r>
            <a:endParaRPr lang="en-US" sz="9500" b="1" dirty="0">
              <a:solidFill>
                <a:srgbClr val="FFC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ts1.mm.bing.net/th?id=I4634837338294464&amp;pid=1.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ts1.mm.bing.net/th?id=I4634837338294464&amp;pid=1.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6308" r="8769" b="23627"/>
          <a:stretch/>
        </p:blipFill>
        <p:spPr bwMode="auto">
          <a:xfrm>
            <a:off x="1447800" y="1516797"/>
            <a:ext cx="6172200" cy="41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8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s1.mm.bing.net/th?id=I4793248605143500&amp;pid=1.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7165" r="8258" b="22984"/>
          <a:stretch/>
        </p:blipFill>
        <p:spPr bwMode="auto">
          <a:xfrm>
            <a:off x="1143000" y="838200"/>
            <a:ext cx="6858000" cy="46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27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uncommonlife.com/blog/wp-content/uploads/2010/10/bad_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4008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s1.mm.bing.net/th?id=I4578315572413740&amp;pid=1.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 bwMode="auto">
          <a:xfrm>
            <a:off x="1219200" y="762000"/>
            <a:ext cx="6400800" cy="451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s2.mm.bing.net/th?id=I4779165418784149&amp;pid=1.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7090" r="8691" b="23755"/>
          <a:stretch/>
        </p:blipFill>
        <p:spPr bwMode="auto">
          <a:xfrm>
            <a:off x="1219200" y="685799"/>
            <a:ext cx="6553200" cy="440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30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hehunterandthegatherer.files.wordpress.com/2010/05/stupid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8507" r="9493" b="31075"/>
          <a:stretch/>
        </p:blipFill>
        <p:spPr bwMode="auto">
          <a:xfrm>
            <a:off x="914399" y="838200"/>
            <a:ext cx="7238911" cy="43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5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estdemotivationalposters.com/wp-content/uploads/2012/03/Stupidity-Is-Demotivational-Po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7309" r="8633" b="21050"/>
          <a:stretch/>
        </p:blipFill>
        <p:spPr bwMode="auto">
          <a:xfrm>
            <a:off x="1447800" y="762000"/>
            <a:ext cx="6248400" cy="48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03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otivationaltwist.com/motivational/1103/-motivational-13007139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9"/>
          <a:stretch/>
        </p:blipFill>
        <p:spPr bwMode="auto">
          <a:xfrm>
            <a:off x="1003110" y="450376"/>
            <a:ext cx="7010400" cy="52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5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284913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718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96895"/>
            <a:ext cx="500755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3901336"/>
            <a:ext cx="7086600" cy="15542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9500" b="1" dirty="0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Follow Your Heart</a:t>
            </a:r>
            <a:endParaRPr lang="en-US" sz="9500" b="1" dirty="0">
              <a:solidFill>
                <a:srgbClr val="FFC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9420" y="533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http://ts1.mm.bing.net/images/thumbnail.aspx?q=1355791734652&amp;id=b0472b79601885573d4ffbcfac871ecd&amp;url=http%3a%2f%2fapi.ning.com%2ffiles%2f5coXLIHjrneSAzFhd177XEfkSDvVRAC2nAZyIP7nAuvFilcgIe8mMdRwJ5T3-ObLtLRxb*zJjjL85j55RdPQm4fMiVE7BLGA%2fMD139FollowYourHeartPos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"/>
          <a:stretch/>
        </p:blipFill>
        <p:spPr bwMode="auto">
          <a:xfrm>
            <a:off x="609600" y="329821"/>
            <a:ext cx="3048000" cy="210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ocoinyokohama.com/wp-content/uploads/2011/04/follow-your-heart-300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16975"/>
          <a:stretch/>
        </p:blipFill>
        <p:spPr bwMode="auto">
          <a:xfrm>
            <a:off x="609600" y="2590800"/>
            <a:ext cx="308439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unboar.files.wordpress.com/2009/02/follow-your-heart.jpg?w=425&amp;h=43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9196" r="5872" b="10159"/>
          <a:stretch/>
        </p:blipFill>
        <p:spPr bwMode="auto">
          <a:xfrm>
            <a:off x="4640240" y="350341"/>
            <a:ext cx="364395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inspirationpeakgifts.com/image/cache/data/jewelry/follow_your_heart_necklace-600x6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22285" r="17671" b="4270"/>
          <a:stretch/>
        </p:blipFill>
        <p:spPr bwMode="auto">
          <a:xfrm>
            <a:off x="4448045" y="2317324"/>
            <a:ext cx="4053385" cy="182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totallypimpedout.net/Graphics/Disney_Characters/images/piglet_follow_your_hear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3609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greenearthgoodies.files.wordpress.com/2010/12/follow-your-hear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 b="5796"/>
          <a:stretch/>
        </p:blipFill>
        <p:spPr bwMode="auto">
          <a:xfrm>
            <a:off x="4442357" y="4225687"/>
            <a:ext cx="4053386" cy="21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2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locoinyokohama.com/wp-content/uploads/2011/04/follow-your-heart-3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33184"/>
          <a:stretch/>
        </p:blipFill>
        <p:spPr bwMode="auto">
          <a:xfrm>
            <a:off x="1143000" y="228600"/>
            <a:ext cx="685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874" y="2130454"/>
            <a:ext cx="867025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“And when you are unsure, just always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follow your heart.” </a:t>
            </a:r>
          </a:p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             ~ 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Terminator Salvation 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137" y="4191000"/>
            <a:ext cx="8670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“Just follow the star in your own heart.”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    ~ 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Home Alone 2 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locoinyokohama.com/wp-content/uploads/2011/04/follow-your-heart-3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33184"/>
          <a:stretch/>
        </p:blipFill>
        <p:spPr bwMode="auto">
          <a:xfrm>
            <a:off x="1143000" y="228600"/>
            <a:ext cx="685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874" y="2130454"/>
            <a:ext cx="8670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“Always follow your heart.” </a:t>
            </a:r>
            <a:r>
              <a:rPr lang="en-US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~ The Fall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39" y="3048000"/>
            <a:ext cx="8670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“And follow your heart.” </a:t>
            </a:r>
          </a:p>
          <a:p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	~ The Golden Child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236" y="4371439"/>
            <a:ext cx="8670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“Follow your heart.” </a:t>
            </a:r>
          </a:p>
          <a:p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	~ Imagine Me and You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locoinyokohama.com/wp-content/uploads/2011/04/follow-your-heart-3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33184"/>
          <a:stretch/>
        </p:blipFill>
        <p:spPr bwMode="auto">
          <a:xfrm>
            <a:off x="1143000" y="228600"/>
            <a:ext cx="685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071" y="1946953"/>
            <a:ext cx="8670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“Follow your heart.” </a:t>
            </a:r>
          </a:p>
          <a:p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</a:t>
            </a:r>
            <a:r>
              <a:rPr lang="en-US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~  Spirit: Stallion of Cimarron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137" y="3270392"/>
            <a:ext cx="8670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“Be true to yourself and follow your heart.”    ~ </a:t>
            </a:r>
            <a:r>
              <a:rPr lang="en-US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Raise Your Voice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940" y="4593831"/>
            <a:ext cx="8670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“Follow your heart and don’t question it.”  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~ Mini’s First Time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locoinyokohama.com/wp-content/uploads/2011/04/follow-your-heart-3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33184"/>
          <a:stretch/>
        </p:blipFill>
        <p:spPr bwMode="auto">
          <a:xfrm>
            <a:off x="1143000" y="228600"/>
            <a:ext cx="685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874" y="2130454"/>
            <a:ext cx="867025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“Just try, and follow your heart. I mean, isn’t that what all the great leaders do?						</a:t>
            </a:r>
            <a:r>
              <a:rPr lang="en-US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~   Roswell	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874" y="4367480"/>
            <a:ext cx="8670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“Just follow your heart, and go as far as your dreams.”  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~ Cinderella 2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locoinyokohama.com/wp-content/uploads/2011/04/follow-your-heart-3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33184"/>
          <a:stretch/>
        </p:blipFill>
        <p:spPr bwMode="auto">
          <a:xfrm>
            <a:off x="1143000" y="228600"/>
            <a:ext cx="685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874" y="2130454"/>
            <a:ext cx="8670251" cy="1800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“I </a:t>
            </a:r>
            <a:r>
              <a:rPr lang="en-US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wish I could tell you what to do, but, I can't. All I can say is, follow your heart. It'll tell you what's right</a:t>
            </a:r>
            <a:r>
              <a:rPr lang="en-US"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.”  </a:t>
            </a:r>
            <a:r>
              <a:rPr lang="en-US" sz="32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~ Lizzie McGuire	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874" y="4191000"/>
            <a:ext cx="86702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“If 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there's one thing to learn it's you just can't go </a:t>
            </a:r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wrong if 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you follow your </a:t>
            </a:r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heart…”</a:t>
            </a:r>
          </a:p>
          <a:p>
            <a:r>
              <a:rPr lang="en-US" sz="36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</a:t>
            </a:r>
            <a:r>
              <a:rPr lang="en-US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				</a:t>
            </a:r>
            <a:r>
              <a:rPr lang="en-US" sz="32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~ Ella Enchanted</a:t>
            </a:r>
            <a:endParaRPr lang="en-US" sz="32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locoinyokohama.com/wp-content/uploads/2011/04/follow-your-heart-3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8" b="33184"/>
          <a:stretch/>
        </p:blipFill>
        <p:spPr bwMode="auto">
          <a:xfrm>
            <a:off x="1143000" y="228600"/>
            <a:ext cx="685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874" y="1943541"/>
            <a:ext cx="867025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“The 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human heart is most deceitful and desperately wicked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. Who really knows how bad it is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?”  ~ GOD  (Jeremiah 17:9)    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346" y="3996392"/>
            <a:ext cx="867025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“For 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from the heart come evil thoughts, murder, adultery, all other sexual immorality, theft, lying, and slander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.”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lfaen" pitchFamily="18" charset="0"/>
              </a:rPr>
              <a:t>			 ~ JESUS  (Matthew 15:19)    </a:t>
            </a:r>
            <a:endParaRPr lang="en-U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782" y="3810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Sylfaen" pitchFamily="18" charset="0"/>
              </a:rPr>
              <a:t> As the Scriptures say, "</a:t>
            </a:r>
            <a:r>
              <a:rPr lang="en-US" sz="3000" b="1" dirty="0">
                <a:solidFill>
                  <a:srgbClr val="FFFF00"/>
                </a:solidFill>
                <a:latin typeface="Sylfaen" pitchFamily="18" charset="0"/>
              </a:rPr>
              <a:t>No one is good </a:t>
            </a:r>
            <a:r>
              <a:rPr lang="en-US" sz="3000" b="1" dirty="0">
                <a:latin typeface="Sylfaen" pitchFamily="18" charset="0"/>
              </a:rPr>
              <a:t>-- </a:t>
            </a:r>
            <a:r>
              <a:rPr lang="en-US" sz="3000" b="1" dirty="0">
                <a:solidFill>
                  <a:srgbClr val="FFFF00"/>
                </a:solidFill>
                <a:latin typeface="Sylfaen" pitchFamily="18" charset="0"/>
              </a:rPr>
              <a:t>not even one</a:t>
            </a:r>
            <a:r>
              <a:rPr lang="en-US" sz="3000" b="1" dirty="0">
                <a:latin typeface="Sylfae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Sylfaen" pitchFamily="18" charset="0"/>
              </a:rPr>
              <a:t>No </a:t>
            </a:r>
            <a:r>
              <a:rPr lang="en-US" sz="3000" b="1" dirty="0">
                <a:solidFill>
                  <a:srgbClr val="FFFF00"/>
                </a:solidFill>
                <a:latin typeface="Sylfaen" pitchFamily="18" charset="0"/>
              </a:rPr>
              <a:t>one </a:t>
            </a:r>
            <a:r>
              <a:rPr lang="en-US" sz="3000" b="1" dirty="0">
                <a:latin typeface="Sylfaen" pitchFamily="18" charset="0"/>
              </a:rPr>
              <a:t>has real understanding; </a:t>
            </a:r>
            <a:r>
              <a:rPr lang="en-US" sz="3000" b="1" dirty="0">
                <a:solidFill>
                  <a:srgbClr val="FFFF00"/>
                </a:solidFill>
                <a:latin typeface="Sylfaen" pitchFamily="18" charset="0"/>
              </a:rPr>
              <a:t>no one </a:t>
            </a:r>
            <a:r>
              <a:rPr lang="en-US" sz="3000" b="1" dirty="0">
                <a:latin typeface="Sylfaen" pitchFamily="18" charset="0"/>
              </a:rPr>
              <a:t>is seeking God. </a:t>
            </a:r>
            <a:r>
              <a:rPr lang="en-US" sz="3000" b="1" dirty="0" smtClean="0">
                <a:latin typeface="Sylfaen" pitchFamily="18" charset="0"/>
              </a:rPr>
              <a:t>All </a:t>
            </a:r>
            <a:r>
              <a:rPr lang="en-US" sz="3000" b="1" dirty="0">
                <a:latin typeface="Sylfaen" pitchFamily="18" charset="0"/>
              </a:rPr>
              <a:t>have turned away from God; all have gone wrong. </a:t>
            </a:r>
            <a:r>
              <a:rPr lang="en-US" sz="3000" b="1" dirty="0">
                <a:solidFill>
                  <a:srgbClr val="FFFF00"/>
                </a:solidFill>
                <a:latin typeface="Sylfaen" pitchFamily="18" charset="0"/>
              </a:rPr>
              <a:t>No one </a:t>
            </a:r>
            <a:r>
              <a:rPr lang="en-US" sz="3000" b="1" dirty="0">
                <a:latin typeface="Sylfaen" pitchFamily="18" charset="0"/>
              </a:rPr>
              <a:t>does good, </a:t>
            </a:r>
            <a:r>
              <a:rPr lang="en-US" sz="3000" b="1" dirty="0">
                <a:solidFill>
                  <a:srgbClr val="FFFF00"/>
                </a:solidFill>
                <a:latin typeface="Sylfaen" pitchFamily="18" charset="0"/>
              </a:rPr>
              <a:t>not even </a:t>
            </a:r>
            <a:r>
              <a:rPr lang="en-US" sz="3000" b="1" dirty="0" smtClean="0">
                <a:solidFill>
                  <a:srgbClr val="FFFF00"/>
                </a:solidFill>
                <a:latin typeface="Sylfaen" pitchFamily="18" charset="0"/>
              </a:rPr>
              <a:t>one-</a:t>
            </a:r>
            <a:r>
              <a:rPr lang="en-US" sz="3000" b="1" dirty="0" smtClean="0">
                <a:latin typeface="Sylfaen" pitchFamily="18" charset="0"/>
              </a:rPr>
              <a:t>-Their </a:t>
            </a:r>
            <a:r>
              <a:rPr lang="en-US" sz="3000" b="1" dirty="0">
                <a:latin typeface="Sylfaen" pitchFamily="18" charset="0"/>
              </a:rPr>
              <a:t>talk is foul, like the stench from an open grave. Their speech is filled with </a:t>
            </a:r>
            <a:r>
              <a:rPr lang="en-US" sz="3000" b="1" dirty="0" smtClean="0">
                <a:latin typeface="Sylfaen" pitchFamily="18" charset="0"/>
              </a:rPr>
              <a:t>lies. The </a:t>
            </a:r>
            <a:r>
              <a:rPr lang="en-US" sz="3000" b="1" dirty="0">
                <a:latin typeface="Sylfaen" pitchFamily="18" charset="0"/>
              </a:rPr>
              <a:t>poison of a deadly snake drips from their </a:t>
            </a:r>
            <a:r>
              <a:rPr lang="en-US" sz="3000" b="1" dirty="0" smtClean="0">
                <a:latin typeface="Sylfaen" pitchFamily="18" charset="0"/>
              </a:rPr>
              <a:t>lips. Their </a:t>
            </a:r>
            <a:r>
              <a:rPr lang="en-US" sz="3000" b="1" dirty="0">
                <a:latin typeface="Sylfaen" pitchFamily="18" charset="0"/>
              </a:rPr>
              <a:t>mouths are full of cursing and bitterness</a:t>
            </a:r>
            <a:r>
              <a:rPr lang="en-US" sz="3000" b="1" dirty="0" smtClean="0">
                <a:latin typeface="Sylfaen" pitchFamily="18" charset="0"/>
              </a:rPr>
              <a:t>. They </a:t>
            </a:r>
            <a:r>
              <a:rPr lang="en-US" sz="3000" b="1" dirty="0">
                <a:latin typeface="Sylfaen" pitchFamily="18" charset="0"/>
              </a:rPr>
              <a:t>are quick to commit murder. </a:t>
            </a:r>
            <a:r>
              <a:rPr lang="en-US" sz="3000" b="1" dirty="0" smtClean="0">
                <a:latin typeface="Sylfaen" pitchFamily="18" charset="0"/>
              </a:rPr>
              <a:t>Wherever </a:t>
            </a:r>
            <a:r>
              <a:rPr lang="en-US" sz="3000" b="1" dirty="0">
                <a:latin typeface="Sylfaen" pitchFamily="18" charset="0"/>
              </a:rPr>
              <a:t>they go, destruction and misery follow them. </a:t>
            </a:r>
            <a:r>
              <a:rPr lang="en-US" sz="3000" b="1" dirty="0" smtClean="0">
                <a:latin typeface="Sylfaen" pitchFamily="18" charset="0"/>
              </a:rPr>
              <a:t>They </a:t>
            </a:r>
            <a:r>
              <a:rPr lang="en-US" sz="3000" b="1" dirty="0">
                <a:latin typeface="Sylfaen" pitchFamily="18" charset="0"/>
              </a:rPr>
              <a:t>do not know what true peace </a:t>
            </a:r>
            <a:r>
              <a:rPr lang="en-US" sz="3000" b="1" dirty="0" smtClean="0">
                <a:latin typeface="Sylfaen" pitchFamily="18" charset="0"/>
              </a:rPr>
              <a:t>is. They </a:t>
            </a:r>
            <a:r>
              <a:rPr lang="en-US" sz="3000" b="1" dirty="0">
                <a:latin typeface="Sylfaen" pitchFamily="18" charset="0"/>
              </a:rPr>
              <a:t>have no fear of God to restrain them." </a:t>
            </a:r>
            <a:r>
              <a:rPr lang="en-US" sz="3000" b="1" dirty="0" smtClean="0">
                <a:latin typeface="Sylfaen" pitchFamily="18" charset="0"/>
              </a:rPr>
              <a:t>        </a:t>
            </a:r>
          </a:p>
          <a:p>
            <a:r>
              <a:rPr lang="en-US" sz="3000" b="1" dirty="0">
                <a:latin typeface="Sylfaen" pitchFamily="18" charset="0"/>
              </a:rPr>
              <a:t> </a:t>
            </a:r>
            <a:r>
              <a:rPr lang="en-US" sz="3000" b="1" dirty="0" smtClean="0">
                <a:latin typeface="Sylfaen" pitchFamily="18" charset="0"/>
              </a:rPr>
              <a:t>                                                    ~ Romans 3:10-18</a:t>
            </a:r>
            <a:endParaRPr lang="en-US" sz="30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2484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9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2133600"/>
            <a:ext cx="688975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1129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riven by emo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9342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3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neraloverflow.com/wp-content/uploads/2012/03/Following-Jesus-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6" y="630071"/>
            <a:ext cx="8226425" cy="54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990600"/>
            <a:ext cx="33393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FOLLOW</a:t>
            </a:r>
          </a:p>
          <a:p>
            <a:pPr algn="ctr"/>
            <a:r>
              <a:rPr lang="en-US" sz="54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</a:t>
            </a:r>
          </a:p>
          <a:p>
            <a:pPr algn="ctr"/>
            <a:r>
              <a:rPr lang="en-US" sz="5400" b="1" cap="none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ALONE</a:t>
            </a:r>
            <a:endParaRPr lang="en-US" sz="5400" b="1" cap="none" spc="50" dirty="0">
              <a:ln w="1143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56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3119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631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534025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8857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828800"/>
            <a:ext cx="503237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8268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9723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9570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862638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0662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421</Words>
  <Application>Microsoft Office PowerPoint</Application>
  <PresentationFormat>On-screen Show (4:3)</PresentationFormat>
  <Paragraphs>39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Narrow</vt:lpstr>
      <vt:lpstr>Calibri</vt:lpstr>
      <vt:lpstr>Chiller</vt:lpstr>
      <vt:lpstr>Sylfaen</vt:lpstr>
      <vt:lpstr>Times New Roman</vt:lpstr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 Specialties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Fletcher</dc:creator>
  <cp:lastModifiedBy>Mark Musser</cp:lastModifiedBy>
  <cp:revision>80</cp:revision>
  <cp:lastPrinted>2011-11-16T20:22:02Z</cp:lastPrinted>
  <dcterms:created xsi:type="dcterms:W3CDTF">2001-05-16T17:05:12Z</dcterms:created>
  <dcterms:modified xsi:type="dcterms:W3CDTF">2017-09-25T17:12:17Z</dcterms:modified>
</cp:coreProperties>
</file>